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BE6AA-C871-4542-97D7-A6AEA0588620}" type="datetimeFigureOut">
              <a:rPr lang="en-US" smtClean="0"/>
              <a:pPr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91D6D-E72E-4525-83AA-B0B73BC8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Autofit/>
          </a:bodyPr>
          <a:lstStyle/>
          <a:p>
            <a:r>
              <a:rPr lang="fr-BE" sz="7200" dirty="0" smtClean="0"/>
              <a:t>WG B - </a:t>
            </a:r>
            <a:r>
              <a:rPr lang="fr-BE" sz="7200" dirty="0" err="1" smtClean="0"/>
              <a:t>am</a:t>
            </a:r>
            <a:endParaRPr lang="en-US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116632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40" y="85680"/>
            <a:ext cx="8778240" cy="658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On-screen Show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WG B - am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OneTec</dc:creator>
  <cp:lastModifiedBy>OneTec</cp:lastModifiedBy>
  <cp:revision>4</cp:revision>
  <dcterms:created xsi:type="dcterms:W3CDTF">2013-12-03T12:03:10Z</dcterms:created>
  <dcterms:modified xsi:type="dcterms:W3CDTF">2013-12-03T12:10:12Z</dcterms:modified>
</cp:coreProperties>
</file>